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5" r:id="rId5"/>
    <p:sldId id="259" r:id="rId6"/>
    <p:sldId id="261" r:id="rId7"/>
    <p:sldId id="286" r:id="rId8"/>
    <p:sldId id="274" r:id="rId9"/>
    <p:sldId id="263" r:id="rId10"/>
    <p:sldId id="262" r:id="rId11"/>
    <p:sldId id="288" r:id="rId12"/>
    <p:sldId id="287" r:id="rId13"/>
    <p:sldId id="28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84979" autoAdjust="0"/>
  </p:normalViewPr>
  <p:slideViewPr>
    <p:cSldViewPr snapToGrid="0">
      <p:cViewPr varScale="1">
        <p:scale>
          <a:sx n="61" d="100"/>
          <a:sy n="61" d="100"/>
        </p:scale>
        <p:origin x="-97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2640" y="33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US" smtClean="0"/>
              <a:pPr/>
              <a:t>6/2/2021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US" noProof="0" smtClean="0"/>
              <a:pPr/>
              <a:t>6/2/2021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Press Record, Ask participants to mute their mics if they are not talking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96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855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8339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0624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95255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341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75C1-7C5C-42A2-80F2-05631BB3764E}" type="slidenum">
              <a:rPr lang="en-US" noProof="0" smtClean="0"/>
              <a:pPr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406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xmlns="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xmlns="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xmlns="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xmlns="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xmlns="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xmlns="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xmlns="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xmlns="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xmlns="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xmlns="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xmlns="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xmlns="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xmlns="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="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xmlns="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xmlns="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xmlns="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xmlns="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xmlns="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xmlns="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xmlns="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xmlns="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xmlns="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xmlns="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xmlns="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xmlns="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xmlns="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h5p.org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8.svg"/><Relationship Id="rId12" Type="http://schemas.openxmlformats.org/officeDocument/2006/relationships/hyperlink" Target="http://ctel.wit.i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tiny.cc/cct_padle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E1C461B-D997-4E4C-9D24-A1F1B678E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pc="0" dirty="0"/>
              <a:t>Welcome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43F5D39-44FC-460E-9DA0-9F8B368B0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657" y="0"/>
            <a:ext cx="7426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21572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34EE20D-9261-4F36-85EE-B2208BC9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H5P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217E6FB-0DA8-45B4-860B-3609B3B3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600" dirty="0">
                <a:hlinkClick r:id="rId2"/>
              </a:rPr>
              <a:t>https://h5p.org/</a:t>
            </a:r>
            <a:endParaRPr lang="en-IE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B43A56-3316-404B-AC11-23CB12942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088D8A-5841-482E-9F67-2CCF9FAC4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48634">
            <a:off x="4665191" y="2988869"/>
            <a:ext cx="6949675" cy="296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473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xmlns="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558" y="-325677"/>
            <a:ext cx="12220557" cy="8178863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851B3CA-790D-465D-9B97-AA9876E35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335998" y="995186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586117" y="1563936"/>
            <a:ext cx="3571782" cy="2387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3753AF9-461F-4049-BB9D-621E76A51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539895" y="3977368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xmlns="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61475" y="5060789"/>
            <a:ext cx="218900" cy="218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781799" y="5046414"/>
            <a:ext cx="3206053" cy="247650"/>
          </a:xfrm>
        </p:spPr>
        <p:txBody>
          <a:bodyPr/>
          <a:lstStyle/>
          <a:p>
            <a:r>
              <a:rPr lang="en-US" dirty="0"/>
              <a:t>Ken McCarthy</a:t>
            </a:r>
          </a:p>
        </p:txBody>
      </p:sp>
      <p:pic>
        <p:nvPicPr>
          <p:cNvPr id="25" name="Graphic 24" descr="Smart Phone">
            <a:extLst>
              <a:ext uri="{FF2B5EF4-FFF2-40B4-BE49-F238E27FC236}">
                <a16:creationId xmlns:a16="http://schemas.microsoft.com/office/drawing/2014/main" xmlns="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62292" y="5415957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781800" y="5401582"/>
            <a:ext cx="3206750" cy="247650"/>
          </a:xfrm>
        </p:spPr>
        <p:txBody>
          <a:bodyPr/>
          <a:lstStyle/>
          <a:p>
            <a:r>
              <a:rPr lang="en-US" dirty="0"/>
              <a:t>+353 87 367 2728</a:t>
            </a:r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xmlns="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61475" y="5770256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781800" y="5756750"/>
            <a:ext cx="3206750" cy="247650"/>
          </a:xfrm>
        </p:spPr>
        <p:txBody>
          <a:bodyPr/>
          <a:lstStyle/>
          <a:p>
            <a:r>
              <a:rPr lang="en-US" dirty="0"/>
              <a:t>kmmccarthy@wit.ie</a:t>
            </a:r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xmlns="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49033" y="6118496"/>
            <a:ext cx="231342" cy="231342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:a16="http://schemas.microsoft.com/office/drawing/2014/main" xmlns="" id="{2EA3E05A-60C4-CD45-A7AC-1F20F4D95F6A}"/>
              </a:ext>
            </a:extLst>
          </p:cNvPr>
          <p:cNvSpPr txBox="1">
            <a:spLocks/>
          </p:cNvSpPr>
          <p:nvPr/>
        </p:nvSpPr>
        <p:spPr bwMode="gray">
          <a:xfrm>
            <a:off x="6781799" y="6110342"/>
            <a:ext cx="3206750" cy="247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lang="en-ZA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2"/>
              </a:rPr>
              <a:t>http://ctel.wit.ie/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56765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58B6C62-CDD6-4E2C-8BC8-699230D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505838"/>
            <a:ext cx="4416225" cy="5573500"/>
          </a:xfrm>
        </p:spPr>
        <p:txBody>
          <a:bodyPr/>
          <a:lstStyle/>
          <a:p>
            <a:r>
              <a:rPr lang="en-US" dirty="0"/>
              <a:t>About Me</a:t>
            </a:r>
          </a:p>
          <a:p>
            <a:r>
              <a:rPr lang="en-US" dirty="0"/>
              <a:t>General Demonstration</a:t>
            </a:r>
          </a:p>
          <a:p>
            <a:r>
              <a:rPr lang="en-US" dirty="0"/>
              <a:t>Moodle Quiz - Overview</a:t>
            </a:r>
          </a:p>
          <a:p>
            <a:r>
              <a:rPr lang="en-US" dirty="0"/>
              <a:t>Padlet - Collaboration</a:t>
            </a:r>
          </a:p>
          <a:p>
            <a:r>
              <a:rPr lang="en-US" dirty="0" err="1"/>
              <a:t>Mentimeter</a:t>
            </a:r>
            <a:r>
              <a:rPr lang="en-US" dirty="0"/>
              <a:t> - Participation</a:t>
            </a:r>
          </a:p>
          <a:p>
            <a:r>
              <a:rPr lang="en-US" dirty="0"/>
              <a:t>H5P - Interaction</a:t>
            </a:r>
          </a:p>
          <a:p>
            <a:r>
              <a:rPr lang="en-US" dirty="0"/>
              <a:t>Please feel free to ask questions</a:t>
            </a:r>
          </a:p>
          <a:p>
            <a:r>
              <a:rPr lang="en-US" dirty="0"/>
              <a:t>But, I might not know the answers!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xmlns="" id="{7FB89A62-CAB5-4BD1-B89F-0A0F3809B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18040" y="505838"/>
            <a:ext cx="3629608" cy="3629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3D6D45-09FB-4A71-8BA9-C71413D258DB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Ken McCarthy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68893E2F-227D-4472-B59F-3DEBF46C0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5657669" y="5491163"/>
            <a:ext cx="5750421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CAA3871B-5A80-4D63-B9BD-FFAB1FF706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658442" y="5657850"/>
            <a:ext cx="4971458" cy="1119943"/>
          </a:xfrm>
        </p:spPr>
        <p:txBody>
          <a:bodyPr/>
          <a:lstStyle/>
          <a:p>
            <a:r>
              <a:rPr lang="en-US" dirty="0"/>
              <a:t>Head of Technology-Enhanced Learning (Acting)</a:t>
            </a:r>
            <a:br>
              <a:rPr lang="en-US" dirty="0"/>
            </a:br>
            <a:r>
              <a:rPr lang="en-US" dirty="0"/>
              <a:t>Waterford Institute of Technology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AEF3E39-2332-4C12-9142-1DB674D9F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665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2000" y="376270"/>
            <a:ext cx="5472000" cy="3648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/>
              <a:t>About 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xmlns="" id="{4F68900F-F1FC-43C5-BD6E-30D04C2D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1" y="368052"/>
            <a:ext cx="5471999" cy="5573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Husband of One, Son of Two, Father of Three</a:t>
            </a:r>
          </a:p>
          <a:p>
            <a:r>
              <a:rPr lang="en-US" dirty="0">
                <a:solidFill>
                  <a:schemeClr val="tx1"/>
                </a:solidFill>
              </a:rPr>
              <a:t>Most of my professional life was spent working in the family business which was mainly motor dealerships but a few other things as well.</a:t>
            </a:r>
          </a:p>
          <a:p>
            <a:r>
              <a:rPr lang="en-US" dirty="0">
                <a:solidFill>
                  <a:schemeClr val="tx1"/>
                </a:solidFill>
              </a:rPr>
              <a:t>Education was a late career choice as a result of business closure in 2011</a:t>
            </a:r>
          </a:p>
          <a:p>
            <a:r>
              <a:rPr lang="en-US" dirty="0">
                <a:solidFill>
                  <a:schemeClr val="tx1"/>
                </a:solidFill>
              </a:rPr>
              <a:t>I studied a Higher Diploma in WIT and an MSc in DCU as a Springboard Student</a:t>
            </a:r>
          </a:p>
          <a:p>
            <a:r>
              <a:rPr lang="en-US" dirty="0">
                <a:solidFill>
                  <a:schemeClr val="tx1"/>
                </a:solidFill>
              </a:rPr>
              <a:t>Prior to working in CTEL I spent three years as Springboard Coordinator in WIT</a:t>
            </a:r>
          </a:p>
          <a:p>
            <a:r>
              <a:rPr lang="en-US" dirty="0">
                <a:solidFill>
                  <a:schemeClr val="tx1"/>
                </a:solidFill>
              </a:rPr>
              <a:t>Joined CTEL just over three years ago as Instructional Designer and became acting Head of Centre in January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733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ED0F5ACA-2AD8-4F99-81B0-96B139A3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CTEL</a:t>
            </a:r>
            <a:br>
              <a:rPr lang="en-IE" dirty="0"/>
            </a:br>
            <a:r>
              <a:rPr lang="en-IE" dirty="0"/>
              <a:t>(Centre for Technology-Enhanced Learning)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E8810936-8396-46FD-A77F-B29BC40C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28000"/>
            <a:ext cx="6206795" cy="435133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The Centre for Technology-Enhanced Learning (CTEL), first established in 2008, resides in the School of Lifelong Learning and Education.</a:t>
            </a:r>
          </a:p>
          <a:p>
            <a:pPr marL="0" indent="0">
              <a:buNone/>
            </a:pPr>
            <a:r>
              <a:rPr lang="en-IE" sz="2800" dirty="0"/>
              <a:t>CTEL is committed to the ongoing development of a vibrant culture of Technology-Enhanced Learning in WIT.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E3E6D9E-AE84-41E5-9944-9ACC201C5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279045C-E702-4DD9-A251-A5C4DB6C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229"/>
          <a:stretch/>
        </p:blipFill>
        <p:spPr>
          <a:xfrm>
            <a:off x="7054682" y="1728000"/>
            <a:ext cx="4580057" cy="34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87762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428ED-E8E6-4EBE-8C7C-8E6E2E50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6449BBFB-CA06-403B-A774-11459956BDA0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1800" y="1735931"/>
            <a:ext cx="1979613" cy="19796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6AA788-5F14-43DB-B035-1BC6DA1509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Fiona Murphy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674B9A6-D55C-478C-8D92-D0BFBCD7B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E675343-79F8-46AA-B56E-932984AB7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Senior Administrator</a:t>
            </a:r>
            <a:br>
              <a:rPr lang="en-US" dirty="0"/>
            </a:br>
            <a:r>
              <a:rPr lang="en-US" dirty="0"/>
              <a:t>Student Support</a:t>
            </a:r>
            <a:br>
              <a:rPr lang="en-US" dirty="0"/>
            </a:br>
            <a:r>
              <a:rPr lang="en-US" dirty="0"/>
              <a:t>Lecturer Support</a:t>
            </a:r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xmlns="" id="{0DDAC36A-574D-4761-9BCF-874D3C265750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71850" y="1735931"/>
            <a:ext cx="1979613" cy="19796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806F98B-6BF9-4D0F-B7E7-561F064602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Cathal O’Riordan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A0322F4-E79A-4E4D-98CA-2DC1692F9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3694D25-DE51-4F33-9ED7-7D9F4891D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71850" y="4605832"/>
            <a:ext cx="1980000" cy="720000"/>
          </a:xfrm>
        </p:spPr>
        <p:txBody>
          <a:bodyPr/>
          <a:lstStyle/>
          <a:p>
            <a:r>
              <a:rPr lang="en-US" dirty="0"/>
              <a:t>Learning Technologist</a:t>
            </a:r>
            <a:br>
              <a:rPr lang="en-US" dirty="0"/>
            </a:br>
            <a:r>
              <a:rPr lang="en-US" dirty="0"/>
              <a:t>Systems Administrator</a:t>
            </a:r>
          </a:p>
        </p:txBody>
      </p:sp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xmlns="" id="{3A7E12C8-81B9-4B69-8557-9B66C1AD1251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12287" y="1735931"/>
            <a:ext cx="1979613" cy="197961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F0A8A16-8E92-40C1-913D-8CB3B9C1DDA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Conor O’Neill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DC27E82-D5C7-4AE4-BAF3-5DBB12CA0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C804944-6423-4C0F-ABB0-9CF01A05FD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11900" y="4605832"/>
            <a:ext cx="1980000" cy="720000"/>
          </a:xfrm>
        </p:spPr>
        <p:txBody>
          <a:bodyPr/>
          <a:lstStyle/>
          <a:p>
            <a:r>
              <a:rPr lang="en-US" dirty="0"/>
              <a:t>Learning Technologist</a:t>
            </a:r>
            <a:br>
              <a:rPr lang="en-US" dirty="0"/>
            </a:br>
            <a:r>
              <a:rPr lang="en-US" dirty="0"/>
              <a:t>Lecturer Support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xmlns="" id="{C698E7AD-8D61-4952-9F38-6E6313EE4B05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51950" y="1735931"/>
            <a:ext cx="1979613" cy="197961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3BF93F76-B979-4659-9F60-ADD378371A4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Peter Windle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3BE7D2-4C35-4BA9-9A98-1A6E17A84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179E7FC2-4098-49F6-8F55-7D42A85A40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451950" y="4605832"/>
            <a:ext cx="1980000" cy="720000"/>
          </a:xfrm>
        </p:spPr>
        <p:txBody>
          <a:bodyPr/>
          <a:lstStyle/>
          <a:p>
            <a:r>
              <a:rPr lang="en-US" dirty="0"/>
              <a:t>Learning Technologist</a:t>
            </a:r>
            <a:br>
              <a:rPr lang="en-US" dirty="0"/>
            </a:br>
            <a:r>
              <a:rPr lang="en-US" dirty="0"/>
              <a:t>TEL PODs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2EB40D-8479-42AF-A4AE-92D6BE6908B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Vacant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5979D46-D664-4267-B673-E6B048C084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D11578AB-8F47-4648-B827-D4367249BD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2"/>
            <a:ext cx="1980000" cy="720000"/>
          </a:xfrm>
        </p:spPr>
        <p:txBody>
          <a:bodyPr/>
          <a:lstStyle/>
          <a:p>
            <a:r>
              <a:rPr lang="en-US" dirty="0"/>
              <a:t>Instructional Designer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9F4F6B-299B-431B-AD93-01AF893D8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A4BFCBDE-6ECE-4637-836F-E2E6DDAADE1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xmlns="" val="3745170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EAE0D-88F0-4123-A369-92983D7E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(More than) Moodle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873866-C6DF-4447-8D2F-8A88CF14E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00" y="1139867"/>
            <a:ext cx="3975100" cy="972507"/>
          </a:xfrm>
        </p:spPr>
        <p:txBody>
          <a:bodyPr/>
          <a:lstStyle/>
          <a:p>
            <a:r>
              <a:rPr lang="en-US" dirty="0"/>
              <a:t>Digital Teaching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BC25F-F41F-4EE7-8166-FD25E15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00" y="2398399"/>
            <a:ext cx="3974900" cy="3319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elements include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Moodle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H5P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Turnitin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Adobe Connect / Zoom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 PODs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xmlns="" id="{9985C1E9-B7DC-4EFA-B466-64A4F2674F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17319" y="1481678"/>
            <a:ext cx="6974680" cy="3874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A106A1-5BFA-4033-8A49-0E0F2A688C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6664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xmlns="" id="{8B618502-6263-424A-824A-C269440BC6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2000" y="142292"/>
            <a:ext cx="5472000" cy="4104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TEL PODs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E48293B-B086-4048-863C-47E7C4788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 bwMode="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r>
              <a:rPr lang="en-US" dirty="0"/>
              <a:t>Self-Service video recording and streaming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5860339-31F7-4884-957E-5C40F818E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213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 descr="Bullseye">
            <a:extLst>
              <a:ext uri="{FF2B5EF4-FFF2-40B4-BE49-F238E27FC236}">
                <a16:creationId xmlns:a16="http://schemas.microsoft.com/office/drawing/2014/main" xmlns="" id="{01B04A53-CFF0-41E3-A36F-790D2F6B63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21177" y="1408536"/>
            <a:ext cx="514800" cy="5148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7D79B0F-EFCB-42B1-AEAE-0FE4763D4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8577" y="2360347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Ease of Use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C26E9A-3991-49A2-8D63-94C577E8A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04577" y="28575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D0238C6-EDC9-431C-B062-27BAF34CD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78577" y="2994747"/>
            <a:ext cx="1800000" cy="720000"/>
          </a:xfrm>
        </p:spPr>
        <p:txBody>
          <a:bodyPr/>
          <a:lstStyle/>
          <a:p>
            <a:r>
              <a:rPr lang="en-US" dirty="0"/>
              <a:t>One Button Operation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6960D0-0A22-4E28-82F3-B9AA805E9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45466" y="1108725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Graphic 31" descr="Lecturer">
            <a:extLst>
              <a:ext uri="{FF2B5EF4-FFF2-40B4-BE49-F238E27FC236}">
                <a16:creationId xmlns:a16="http://schemas.microsoft.com/office/drawing/2014/main" xmlns="" id="{A67046E4-7EA7-414C-8B67-BE9C73705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45277" y="1408536"/>
            <a:ext cx="514800" cy="514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325661-92B1-4FD6-80E6-C1A1C5F5B8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2677" y="2360347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Quality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EAA895A-8A04-4C68-83A5-3E4F5209F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28677" y="28575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C32C294C-1590-42EF-AA55-43D984432B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677" y="2994747"/>
            <a:ext cx="1800000" cy="720000"/>
          </a:xfrm>
        </p:spPr>
        <p:txBody>
          <a:bodyPr/>
          <a:lstStyle/>
          <a:p>
            <a:r>
              <a:rPr lang="en-US" dirty="0"/>
              <a:t>HD Video Streaming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EBBE7F-98BB-4059-8F15-7198C7DAC3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421366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Network">
            <a:extLst>
              <a:ext uri="{FF2B5EF4-FFF2-40B4-BE49-F238E27FC236}">
                <a16:creationId xmlns:a16="http://schemas.microsoft.com/office/drawing/2014/main" xmlns="" id="{E34FD3C6-9F01-4A17-AD96-054AF50040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21177" y="4059152"/>
            <a:ext cx="514800" cy="514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8577" y="5010963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Streaming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DEE8591-D916-4064-8CD3-2AD3F759B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04577" y="55081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Streamed and recorded via YouTube live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92DD94-78B8-4911-A32B-3B174E292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23042" y="3759341"/>
            <a:ext cx="1114422" cy="1114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Graphic 29" descr="Megaphone">
            <a:extLst>
              <a:ext uri="{FF2B5EF4-FFF2-40B4-BE49-F238E27FC236}">
                <a16:creationId xmlns:a16="http://schemas.microsoft.com/office/drawing/2014/main" xmlns="" id="{72D31FC8-7143-4EC0-8D99-6AE8BC0B8D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022853" y="4059152"/>
            <a:ext cx="514800" cy="5148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2677" y="5010963"/>
            <a:ext cx="1800000" cy="360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Lecture Delivery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9D2C94E-1924-4389-B84A-2828D610B2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9528677" y="5508163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9E0145E-8E4E-439B-A78F-92EC279B3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Used exclusively on  the </a:t>
            </a:r>
            <a:r>
              <a:rPr lang="en-US" dirty="0" err="1"/>
              <a:t>Hdip</a:t>
            </a:r>
            <a:r>
              <a:rPr lang="en-US" dirty="0"/>
              <a:t> in Computer Science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096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/>
      <p:bldP spid="11" grpId="0" build="p"/>
      <p:bldP spid="15" grpId="0" animBg="1"/>
      <p:bldP spid="4" grpId="0" build="p"/>
      <p:bldP spid="13" grpId="0" build="p"/>
      <p:bldP spid="17" grpId="0" animBg="1"/>
      <p:bldP spid="6" grpId="0" build="p"/>
      <p:bldP spid="7" grpId="0" build="p"/>
      <p:bldP spid="26" grpId="0" animBg="1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34EE20D-9261-4F36-85EE-B2208BC9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Mentimeter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217E6FB-0DA8-45B4-860B-3609B3B3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hlinkClick r:id="rId2"/>
              </a:rPr>
              <a:t>http://www.menti.com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code 20 10 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B43A56-3316-404B-AC11-23CB12942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088D8A-5841-482E-9F67-2CCF9FAC4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48634">
            <a:off x="4665191" y="2988869"/>
            <a:ext cx="6949676" cy="296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344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A34EE20D-9261-4F36-85EE-B2208BC9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Padlet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217E6FB-0DA8-45B4-860B-3609B3B3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hlinkClick r:id="rId2"/>
              </a:rPr>
              <a:t>http://tiny.cc/cct_padlet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B43A56-3316-404B-AC11-23CB12942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12" name="Picture 11" descr="A close up of a rock&#10;&#10;Description automatically generated">
            <a:extLst>
              <a:ext uri="{FF2B5EF4-FFF2-40B4-BE49-F238E27FC236}">
                <a16:creationId xmlns:a16="http://schemas.microsoft.com/office/drawing/2014/main" xmlns="" id="{CC088D8A-5841-482E-9F67-2CCF9FAC4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8634">
            <a:off x="4665191" y="2862652"/>
            <a:ext cx="6949676" cy="321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7851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33781529_Tech pitch deck_RVA_v5" id="{A2EB78D0-E53B-4F6A-BDEB-161D0EE79897}" vid="{43D59DC8-94C0-4D1D-B6DD-8A7938E09C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394838F7D294FA43AF683675669B1" ma:contentTypeVersion="24" ma:contentTypeDescription="Create a new document." ma:contentTypeScope="" ma:versionID="3c1a28ec76093e9c05419fa7f3b4748b">
  <xsd:schema xmlns:xsd="http://www.w3.org/2001/XMLSchema" xmlns:xs="http://www.w3.org/2001/XMLSchema" xmlns:p="http://schemas.microsoft.com/office/2006/metadata/properties" xmlns:ns3="167ae721-2e13-4ee1-adad-ed359cf3aa82" xmlns:ns4="8dc27b6b-827b-4bcd-b8ee-ad8b09579802" targetNamespace="http://schemas.microsoft.com/office/2006/metadata/properties" ma:root="true" ma:fieldsID="8bebbe83a4e33f512fe11b6a152e1aa1" ns3:_="" ns4:_="">
    <xsd:import namespace="167ae721-2e13-4ee1-adad-ed359cf3aa82"/>
    <xsd:import namespace="8dc27b6b-827b-4bcd-b8ee-ad8b0957980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ae721-2e13-4ee1-adad-ed359cf3aa8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27b6b-827b-4bcd-b8ee-ad8b0957980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67ae721-2e13-4ee1-adad-ed359cf3aa82">
      <UserInfo>
        <DisplayName/>
        <AccountId xsi:nil="true"/>
        <AccountType/>
      </UserInfo>
    </Owner>
    <Students xmlns="167ae721-2e13-4ee1-adad-ed359cf3aa82">
      <UserInfo>
        <DisplayName/>
        <AccountId xsi:nil="true"/>
        <AccountType/>
      </UserInfo>
    </Students>
    <AppVersion xmlns="167ae721-2e13-4ee1-adad-ed359cf3aa82" xsi:nil="true"/>
    <Templates xmlns="167ae721-2e13-4ee1-adad-ed359cf3aa82" xsi:nil="true"/>
    <Has_Teacher_Only_SectionGroup xmlns="167ae721-2e13-4ee1-adad-ed359cf3aa82" xsi:nil="true"/>
    <NotebookType xmlns="167ae721-2e13-4ee1-adad-ed359cf3aa82" xsi:nil="true"/>
    <FolderType xmlns="167ae721-2e13-4ee1-adad-ed359cf3aa82" xsi:nil="true"/>
    <Teachers xmlns="167ae721-2e13-4ee1-adad-ed359cf3aa82">
      <UserInfo>
        <DisplayName/>
        <AccountId xsi:nil="true"/>
        <AccountType/>
      </UserInfo>
    </Teachers>
    <Invited_Students xmlns="167ae721-2e13-4ee1-adad-ed359cf3aa82" xsi:nil="true"/>
    <Is_Collaboration_Space_Locked xmlns="167ae721-2e13-4ee1-adad-ed359cf3aa82" xsi:nil="true"/>
    <Self_Registration_Enabled xmlns="167ae721-2e13-4ee1-adad-ed359cf3aa82" xsi:nil="true"/>
    <Invited_Teachers xmlns="167ae721-2e13-4ee1-adad-ed359cf3aa82" xsi:nil="true"/>
    <DefaultSectionNames xmlns="167ae721-2e13-4ee1-adad-ed359cf3aa82" xsi:nil="true"/>
    <CultureName xmlns="167ae721-2e13-4ee1-adad-ed359cf3aa82" xsi:nil="true"/>
    <Student_Groups xmlns="167ae721-2e13-4ee1-adad-ed359cf3aa82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56E3E58C-5E8A-4781-9921-C2B23BC09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9C8B2A-D831-4781-87B8-32DA74843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ae721-2e13-4ee1-adad-ed359cf3aa82"/>
    <ds:schemaRef ds:uri="8dc27b6b-827b-4bcd-b8ee-ad8b09579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0BFDF-D948-4F4A-854E-477525F57792}">
  <ds:schemaRefs>
    <ds:schemaRef ds:uri="http://schemas.openxmlformats.org/package/2006/metadata/core-properties"/>
    <ds:schemaRef ds:uri="http://schemas.microsoft.com/office/2006/documentManagement/types"/>
    <ds:schemaRef ds:uri="167ae721-2e13-4ee1-adad-ed359cf3aa82"/>
    <ds:schemaRef ds:uri="8dc27b6b-827b-4bcd-b8ee-ad8b09579802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318</Words>
  <Application>Microsoft Office PowerPoint</Application>
  <PresentationFormat>Custom</PresentationFormat>
  <Paragraphs>78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</vt:lpstr>
      <vt:lpstr>Ken McCarthy</vt:lpstr>
      <vt:lpstr>About Me</vt:lpstr>
      <vt:lpstr>CTEL (Centre for Technology-Enhanced Learning)</vt:lpstr>
      <vt:lpstr>The Team</vt:lpstr>
      <vt:lpstr>(More than) Moodle</vt:lpstr>
      <vt:lpstr>TEL PODs</vt:lpstr>
      <vt:lpstr>Mentimeter</vt:lpstr>
      <vt:lpstr>Padlet</vt:lpstr>
      <vt:lpstr>H5P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2020-01-27T13:52:28Z</dcterms:created>
  <dcterms:modified xsi:type="dcterms:W3CDTF">2021-06-02T15:57:16Z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0x010100982394838F7D294FA43AF683675669B1</vt:lpwstr>
  </property>
</Properties>
</file>